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0" r:id="rId9"/>
    <p:sldId id="264" r:id="rId10"/>
    <p:sldId id="268" r:id="rId11"/>
    <p:sldId id="269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6AED36D-EA43-4681-A7E0-3315D5BB1983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8F3A62C-DDFE-4B16-9824-D1FE29C382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296143"/>
          </a:xfrm>
        </p:spPr>
        <p:txBody>
          <a:bodyPr>
            <a:normAutofit fontScale="90000"/>
          </a:bodyPr>
          <a:lstStyle/>
          <a:p>
            <a:r>
              <a:rPr lang="kk-KZ" b="1" dirty="0"/>
              <a:t>Пути и методы решения социализации в Березняковской средней школе.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492896"/>
            <a:ext cx="7704856" cy="4032448"/>
          </a:xfrm>
        </p:spPr>
        <p:txBody>
          <a:bodyPr>
            <a:noAutofit/>
          </a:bodyPr>
          <a:lstStyle/>
          <a:p>
            <a:pPr algn="l"/>
            <a:r>
              <a:rPr lang="kk-KZ" sz="1800" dirty="0"/>
              <a:t>Социализация</a:t>
            </a:r>
            <a:r>
              <a:rPr lang="ru-RU" sz="1800" dirty="0"/>
              <a:t>       – это    </a:t>
            </a:r>
            <a:r>
              <a:rPr lang="kk-KZ" sz="1800" dirty="0"/>
              <a:t>формирование социальных ценностей, взаимоотношение в обществе, в классном коллективе.                      Механизмом социализации в нашей школе является: развитие социализации внутри класса и через дополнительное образование: Тренинги на уроках, кружки, секции, олимпиады, КВНы.                         Ребенок в будущем ,находясь в социуме , получит положительные навыки и выйдет подготовленным в общество.                                         </a:t>
            </a:r>
            <a:r>
              <a:rPr lang="kk-KZ" sz="1800" dirty="0" smtClean="0"/>
              <a:t>                                                                                                                    Механизм </a:t>
            </a:r>
            <a:r>
              <a:rPr lang="kk-KZ" sz="1800" dirty="0"/>
              <a:t>социализации проходит различными путями:             </a:t>
            </a:r>
            <a:r>
              <a:rPr lang="kk-KZ" sz="1800" dirty="0" smtClean="0"/>
              <a:t>                                            </a:t>
            </a:r>
            <a:r>
              <a:rPr lang="kk-KZ" sz="1800" dirty="0"/>
              <a:t>1.Стихийнная социализация;</a:t>
            </a:r>
            <a:endParaRPr lang="ru-RU" sz="1800" dirty="0"/>
          </a:p>
          <a:p>
            <a:pPr algn="l"/>
            <a:r>
              <a:rPr lang="kk-KZ" sz="1800" dirty="0"/>
              <a:t>2. прямое воздействие;                                                                                               3.изменение через общественное воздействие.</a:t>
            </a:r>
            <a:endParaRPr lang="ru-RU" sz="1800" dirty="0"/>
          </a:p>
          <a:p>
            <a:pPr algn="l"/>
            <a:r>
              <a:rPr lang="kk-KZ" sz="1800" dirty="0"/>
              <a:t>Социализация проходит через воспитание и формирование норм культуры ценностей, поведения в обществе.                                                                 </a:t>
            </a:r>
            <a:r>
              <a:rPr lang="kk-KZ" sz="1800" dirty="0" smtClean="0"/>
              <a:t>                                               </a:t>
            </a:r>
            <a:r>
              <a:rPr lang="kk-KZ" sz="1800" dirty="0"/>
              <a:t>Наша задача-уметь раскрыть в ребенке личность, </a:t>
            </a:r>
            <a:r>
              <a:rPr lang="kk-KZ" sz="1600" dirty="0"/>
              <a:t>развить его интересы.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4103007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916832"/>
            <a:ext cx="8640960" cy="439248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kk-KZ" dirty="0" smtClean="0"/>
              <a:t>Социализация </a:t>
            </a:r>
            <a:r>
              <a:rPr lang="kk-KZ" dirty="0"/>
              <a:t>адаптации.</a:t>
            </a:r>
            <a:endParaRPr lang="ru-RU" b="1" dirty="0"/>
          </a:p>
          <a:p>
            <a:pPr lvl="0"/>
            <a:r>
              <a:rPr lang="kk-KZ" dirty="0"/>
              <a:t>Социализация автономизации.</a:t>
            </a:r>
            <a:endParaRPr lang="ru-RU" b="1" dirty="0"/>
          </a:p>
          <a:p>
            <a:r>
              <a:rPr lang="kk-KZ" dirty="0"/>
              <a:t>1 – адаптация в среду, коллектив, в социум.Умение найти свое место в обществе.</a:t>
            </a:r>
            <a:endParaRPr lang="ru-RU" b="1" dirty="0"/>
          </a:p>
          <a:p>
            <a:r>
              <a:rPr lang="kk-KZ" dirty="0"/>
              <a:t>2 – быть в социуме, не теряя личностные качества , идентифицировать  себя как личность.                                                      </a:t>
            </a:r>
            <a:r>
              <a:rPr lang="kk-KZ" dirty="0" smtClean="0"/>
              <a:t>                                                                                             </a:t>
            </a:r>
            <a:r>
              <a:rPr lang="kk-KZ" dirty="0"/>
              <a:t>.Эти механизмы в нашей школе проходят так:</a:t>
            </a:r>
            <a:endParaRPr lang="ru-RU" b="1" dirty="0"/>
          </a:p>
          <a:p>
            <a:r>
              <a:rPr lang="kk-KZ" dirty="0"/>
              <a:t>В работе социальногопедагога основным является анализ принадлежностей социальных условий ребенка и оценка.                           </a:t>
            </a:r>
            <a:r>
              <a:rPr lang="kk-KZ" dirty="0" smtClean="0"/>
              <a:t>                                                                      </a:t>
            </a:r>
            <a:r>
              <a:rPr lang="kk-KZ" dirty="0"/>
              <a:t>В данном случае детей из малообеспеченных семей: обеспечить необходимыми школьными принадлежностями, обеспечить одеждой. Создание условий для участия в различных соревнованиях, </a:t>
            </a:r>
            <a:r>
              <a:rPr lang="kk-KZ" dirty="0" smtClean="0"/>
              <a:t>системная </a:t>
            </a:r>
            <a:r>
              <a:rPr lang="kk-KZ" dirty="0"/>
              <a:t>организация каникулярного времени, т.е. создание устойчивой мотивации к жизни, раскрытие творческих особенностей.При всесторонней поддержке любого ученика мы формируем  у личности – ответственность, создаем условия для развития.Воспитываем человеческие ценности.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/>
              <a:t>Процесс социализации решает 2 проблемы: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60923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Пути социализации в нашей школе</a:t>
            </a:r>
            <a:endParaRPr lang="ru-RU" dirty="0"/>
          </a:p>
        </p:txBody>
      </p:sp>
      <p:pic>
        <p:nvPicPr>
          <p:cNvPr id="4" name="Объект 3" descr="C:\Users\Админ\Documents\фото Акция\IMG-20170831-WA005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136904" cy="4209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8490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Первые школьные шаги                                    к социализации</a:t>
            </a:r>
            <a:endParaRPr lang="ru-RU" dirty="0"/>
          </a:p>
        </p:txBody>
      </p:sp>
      <p:pic>
        <p:nvPicPr>
          <p:cNvPr id="4" name="Объект 3" descr="E:\20171211_11060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8568952" cy="3705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93312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Детские организации</a:t>
            </a:r>
            <a:endParaRPr lang="ru-RU" dirty="0"/>
          </a:p>
        </p:txBody>
      </p:sp>
      <p:pic>
        <p:nvPicPr>
          <p:cNvPr id="4" name="Объект 3" descr="E:\20171214_12562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0888"/>
            <a:ext cx="8352928" cy="3705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27846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Успехи</a:t>
            </a:r>
            <a:endParaRPr lang="ru-RU" dirty="0"/>
          </a:p>
        </p:txBody>
      </p:sp>
      <p:pic>
        <p:nvPicPr>
          <p:cNvPr id="4" name="Объект 3" descr="E:\20170923_115237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8496943" cy="3844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9980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 деятельности </a:t>
            </a:r>
            <a:endParaRPr lang="ru-RU" dirty="0"/>
          </a:p>
        </p:txBody>
      </p:sp>
      <p:pic>
        <p:nvPicPr>
          <p:cNvPr id="4" name="Объект 3" descr="E:\IMG-20170923-WA009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1916832"/>
            <a:ext cx="4392486" cy="4104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E:\IMG-20170923-WA009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4" y="1930896"/>
            <a:ext cx="4104457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72017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Через ЗОЖ</a:t>
            </a:r>
            <a:endParaRPr lang="ru-RU" dirty="0"/>
          </a:p>
        </p:txBody>
      </p:sp>
      <p:pic>
        <p:nvPicPr>
          <p:cNvPr id="4" name="Объект 3" descr="E:\IMG-20170911-WA001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0888"/>
            <a:ext cx="3888431" cy="37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E:\IMG-20170911-WA001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20888"/>
            <a:ext cx="4392488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88068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пути к творчеству</a:t>
            </a:r>
            <a:endParaRPr lang="ru-RU" dirty="0"/>
          </a:p>
        </p:txBody>
      </p:sp>
      <p:pic>
        <p:nvPicPr>
          <p:cNvPr id="4" name="Объект 3" descr="E:\20170923_10300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1916832"/>
            <a:ext cx="4176464" cy="4204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E:\20171214_16200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916832"/>
            <a:ext cx="4320481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16182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Участие детей в  КВН-ах</a:t>
            </a:r>
            <a:endParaRPr lang="ru-RU" dirty="0"/>
          </a:p>
        </p:txBody>
      </p:sp>
      <p:pic>
        <p:nvPicPr>
          <p:cNvPr id="5" name="Объект 4" descr="C:\Users\Админ\Desktop\20171020_200024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7848872" cy="46413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70644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таланты</a:t>
            </a:r>
            <a:endParaRPr lang="ru-RU" dirty="0"/>
          </a:p>
        </p:txBody>
      </p:sp>
      <p:pic>
        <p:nvPicPr>
          <p:cNvPr id="2050" name="Picture 2" descr="C:\Users\Админ\Desktop\20180113_1021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1916832"/>
            <a:ext cx="3600400" cy="3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Админ\Desktop\20180113_12025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88840"/>
            <a:ext cx="4176464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01689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Интеллектуальные олимпиады</a:t>
            </a:r>
            <a:endParaRPr lang="ru-RU" dirty="0"/>
          </a:p>
        </p:txBody>
      </p:sp>
      <p:pic>
        <p:nvPicPr>
          <p:cNvPr id="4" name="Объект 3" descr="E:\20171211_103105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9" y="1916832"/>
            <a:ext cx="3888432" cy="4209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Админ\Desktop\фото школа\IMG-20171121-WA000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2093" y="1916832"/>
            <a:ext cx="4690387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81568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Занятия по интересам</a:t>
            </a:r>
            <a:endParaRPr lang="ru-RU" dirty="0"/>
          </a:p>
        </p:txBody>
      </p:sp>
      <p:pic>
        <p:nvPicPr>
          <p:cNvPr id="4" name="Объект 3" descr="E:\20171025_13233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2276872"/>
            <a:ext cx="3744415" cy="3844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Админ\Desktop\20180109_16260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11960"/>
            <a:ext cx="4824536" cy="4381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27538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Организация каникулярного времени</a:t>
            </a:r>
            <a:endParaRPr lang="ru-RU" dirty="0"/>
          </a:p>
        </p:txBody>
      </p:sp>
      <p:pic>
        <p:nvPicPr>
          <p:cNvPr id="4" name="Объект 3" descr="C:\Users\Админ\Desktop\фото школа\20171221_15171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4248471" cy="4305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Админ\Desktop\фото школа\20171228_10135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91716" y="1969123"/>
            <a:ext cx="4497070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66912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83</TotalTime>
  <Words>273</Words>
  <Application>Microsoft Office PowerPoint</Application>
  <PresentationFormat>Экран (4:3)</PresentationFormat>
  <Paragraphs>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Пути и методы решения социализации в Березняковской средней школе.</vt:lpstr>
      <vt:lpstr>Процесс социализации решает 2 проблемы:</vt:lpstr>
      <vt:lpstr>Пути социализации в нашей школе</vt:lpstr>
      <vt:lpstr>Первые школьные шаги                                    к социализации</vt:lpstr>
      <vt:lpstr>Детские организации</vt:lpstr>
      <vt:lpstr>Успехи</vt:lpstr>
      <vt:lpstr>Виды  деятельности </vt:lpstr>
      <vt:lpstr>Через ЗОЖ</vt:lpstr>
      <vt:lpstr>На пути к творчеству</vt:lpstr>
      <vt:lpstr>Участие детей в  КВН-ах</vt:lpstr>
      <vt:lpstr>Наши таланты</vt:lpstr>
      <vt:lpstr>Интеллектуальные олимпиады</vt:lpstr>
      <vt:lpstr>Занятия по интересам</vt:lpstr>
      <vt:lpstr>Организация каникулярного времени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Пути и методы решения социализации в Березняковской средней школе.</dc:title>
  <dc:creator>Админ</dc:creator>
  <cp:lastModifiedBy>22</cp:lastModifiedBy>
  <cp:revision>11</cp:revision>
  <dcterms:created xsi:type="dcterms:W3CDTF">2018-01-16T04:51:55Z</dcterms:created>
  <dcterms:modified xsi:type="dcterms:W3CDTF">2018-01-16T11:31:23Z</dcterms:modified>
</cp:coreProperties>
</file>